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9"/>
  </p:notesMasterIdLst>
  <p:sldIdLst>
    <p:sldId id="266" r:id="rId2"/>
    <p:sldId id="258" r:id="rId3"/>
    <p:sldId id="606" r:id="rId4"/>
    <p:sldId id="607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76" r:id="rId49"/>
    <p:sldId id="291" r:id="rId50"/>
    <p:sldId id="289" r:id="rId51"/>
    <p:sldId id="292" r:id="rId52"/>
    <p:sldId id="290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277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48" r:id="rId109"/>
    <p:sldId id="349" r:id="rId110"/>
    <p:sldId id="350" r:id="rId111"/>
    <p:sldId id="351" r:id="rId112"/>
    <p:sldId id="352" r:id="rId113"/>
    <p:sldId id="353" r:id="rId114"/>
    <p:sldId id="354" r:id="rId115"/>
    <p:sldId id="355" r:id="rId116"/>
    <p:sldId id="356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76" r:id="rId137"/>
    <p:sldId id="377" r:id="rId138"/>
    <p:sldId id="378" r:id="rId139"/>
    <p:sldId id="379" r:id="rId140"/>
    <p:sldId id="380" r:id="rId141"/>
    <p:sldId id="381" r:id="rId142"/>
    <p:sldId id="382" r:id="rId143"/>
    <p:sldId id="383" r:id="rId144"/>
    <p:sldId id="384" r:id="rId145"/>
    <p:sldId id="385" r:id="rId146"/>
    <p:sldId id="386" r:id="rId147"/>
    <p:sldId id="387" r:id="rId148"/>
    <p:sldId id="388" r:id="rId149"/>
    <p:sldId id="389" r:id="rId150"/>
    <p:sldId id="390" r:id="rId151"/>
    <p:sldId id="391" r:id="rId152"/>
    <p:sldId id="392" r:id="rId153"/>
    <p:sldId id="393" r:id="rId154"/>
    <p:sldId id="394" r:id="rId155"/>
    <p:sldId id="395" r:id="rId156"/>
    <p:sldId id="396" r:id="rId157"/>
    <p:sldId id="397" r:id="rId158"/>
    <p:sldId id="398" r:id="rId159"/>
    <p:sldId id="399" r:id="rId160"/>
    <p:sldId id="400" r:id="rId161"/>
    <p:sldId id="401" r:id="rId162"/>
    <p:sldId id="402" r:id="rId163"/>
    <p:sldId id="403" r:id="rId164"/>
    <p:sldId id="404" r:id="rId165"/>
    <p:sldId id="405" r:id="rId166"/>
    <p:sldId id="406" r:id="rId167"/>
    <p:sldId id="407" r:id="rId168"/>
    <p:sldId id="408" r:id="rId169"/>
    <p:sldId id="409" r:id="rId170"/>
    <p:sldId id="410" r:id="rId171"/>
    <p:sldId id="411" r:id="rId172"/>
    <p:sldId id="412" r:id="rId173"/>
    <p:sldId id="413" r:id="rId174"/>
    <p:sldId id="414" r:id="rId175"/>
    <p:sldId id="415" r:id="rId176"/>
    <p:sldId id="416" r:id="rId177"/>
    <p:sldId id="417" r:id="rId178"/>
    <p:sldId id="418" r:id="rId179"/>
    <p:sldId id="419" r:id="rId180"/>
    <p:sldId id="420" r:id="rId181"/>
    <p:sldId id="421" r:id="rId182"/>
    <p:sldId id="422" r:id="rId183"/>
    <p:sldId id="423" r:id="rId184"/>
    <p:sldId id="424" r:id="rId185"/>
    <p:sldId id="425" r:id="rId186"/>
    <p:sldId id="426" r:id="rId187"/>
    <p:sldId id="427" r:id="rId188"/>
    <p:sldId id="428" r:id="rId189"/>
    <p:sldId id="429" r:id="rId190"/>
    <p:sldId id="430" r:id="rId191"/>
    <p:sldId id="431" r:id="rId192"/>
    <p:sldId id="432" r:id="rId193"/>
    <p:sldId id="433" r:id="rId194"/>
    <p:sldId id="434" r:id="rId195"/>
    <p:sldId id="435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90" r:id="rId226"/>
    <p:sldId id="491" r:id="rId227"/>
    <p:sldId id="492" r:id="rId228"/>
    <p:sldId id="493" r:id="rId229"/>
    <p:sldId id="312" r:id="rId230"/>
    <p:sldId id="585" r:id="rId231"/>
    <p:sldId id="278" r:id="rId232"/>
    <p:sldId id="494" r:id="rId233"/>
    <p:sldId id="512" r:id="rId234"/>
    <p:sldId id="495" r:id="rId235"/>
    <p:sldId id="496" r:id="rId236"/>
    <p:sldId id="497" r:id="rId237"/>
    <p:sldId id="510" r:id="rId238"/>
    <p:sldId id="498" r:id="rId239"/>
    <p:sldId id="511" r:id="rId240"/>
    <p:sldId id="502" r:id="rId241"/>
    <p:sldId id="513" r:id="rId242"/>
    <p:sldId id="499" r:id="rId243"/>
    <p:sldId id="500" r:id="rId244"/>
    <p:sldId id="501" r:id="rId245"/>
    <p:sldId id="503" r:id="rId246"/>
    <p:sldId id="509" r:id="rId247"/>
    <p:sldId id="514" r:id="rId248"/>
    <p:sldId id="515" r:id="rId249"/>
    <p:sldId id="516" r:id="rId250"/>
    <p:sldId id="517" r:id="rId251"/>
    <p:sldId id="518" r:id="rId252"/>
    <p:sldId id="519" r:id="rId253"/>
    <p:sldId id="520" r:id="rId254"/>
    <p:sldId id="521" r:id="rId255"/>
    <p:sldId id="522" r:id="rId256"/>
    <p:sldId id="524" r:id="rId257"/>
    <p:sldId id="523" r:id="rId258"/>
    <p:sldId id="525" r:id="rId259"/>
    <p:sldId id="526" r:id="rId260"/>
    <p:sldId id="528" r:id="rId261"/>
    <p:sldId id="529" r:id="rId262"/>
    <p:sldId id="538" r:id="rId263"/>
    <p:sldId id="539" r:id="rId264"/>
    <p:sldId id="530" r:id="rId265"/>
    <p:sldId id="531" r:id="rId266"/>
    <p:sldId id="537" r:id="rId267"/>
    <p:sldId id="532" r:id="rId268"/>
    <p:sldId id="533" r:id="rId269"/>
    <p:sldId id="541" r:id="rId270"/>
    <p:sldId id="542" r:id="rId271"/>
    <p:sldId id="534" r:id="rId272"/>
    <p:sldId id="543" r:id="rId273"/>
    <p:sldId id="540" r:id="rId274"/>
    <p:sldId id="544" r:id="rId275"/>
    <p:sldId id="545" r:id="rId276"/>
    <p:sldId id="546" r:id="rId277"/>
    <p:sldId id="547" r:id="rId278"/>
    <p:sldId id="553" r:id="rId279"/>
    <p:sldId id="548" r:id="rId280"/>
    <p:sldId id="549" r:id="rId281"/>
    <p:sldId id="550" r:id="rId282"/>
    <p:sldId id="551" r:id="rId283"/>
    <p:sldId id="552" r:id="rId284"/>
    <p:sldId id="554" r:id="rId285"/>
    <p:sldId id="555" r:id="rId286"/>
    <p:sldId id="556" r:id="rId287"/>
    <p:sldId id="557" r:id="rId288"/>
    <p:sldId id="558" r:id="rId289"/>
    <p:sldId id="559" r:id="rId290"/>
    <p:sldId id="560" r:id="rId291"/>
    <p:sldId id="561" r:id="rId292"/>
    <p:sldId id="563" r:id="rId293"/>
    <p:sldId id="562" r:id="rId294"/>
    <p:sldId id="564" r:id="rId295"/>
    <p:sldId id="566" r:id="rId296"/>
    <p:sldId id="567" r:id="rId297"/>
    <p:sldId id="565" r:id="rId298"/>
    <p:sldId id="586" r:id="rId299"/>
    <p:sldId id="587" r:id="rId300"/>
    <p:sldId id="588" r:id="rId301"/>
    <p:sldId id="589" r:id="rId302"/>
    <p:sldId id="590" r:id="rId303"/>
    <p:sldId id="591" r:id="rId304"/>
    <p:sldId id="592" r:id="rId305"/>
    <p:sldId id="593" r:id="rId306"/>
    <p:sldId id="594" r:id="rId307"/>
    <p:sldId id="595" r:id="rId308"/>
    <p:sldId id="596" r:id="rId309"/>
    <p:sldId id="597" r:id="rId310"/>
    <p:sldId id="598" r:id="rId311"/>
    <p:sldId id="599" r:id="rId312"/>
    <p:sldId id="600" r:id="rId313"/>
    <p:sldId id="604" r:id="rId314"/>
    <p:sldId id="605" r:id="rId315"/>
    <p:sldId id="570" r:id="rId316"/>
    <p:sldId id="603" r:id="rId317"/>
    <p:sldId id="572" r:id="rId3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 varScale="1">
        <p:scale>
          <a:sx n="73" d="100"/>
          <a:sy n="73" d="100"/>
        </p:scale>
        <p:origin x="8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presProps" Target="presProp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1098724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6260195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5396197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3321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1732755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4139980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2411794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6501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0121834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4992587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91707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3209698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420521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238865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34333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0045990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018869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8190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1892053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364597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03193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81592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35146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644628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3194031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5152332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42511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8852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1392525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4529463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9003660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467187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733497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103662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3525425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28810664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9358187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2091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59418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088816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55046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7103713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2557984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9411190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23531097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8688489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8463229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0818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0766547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893412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4152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844998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615940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6150162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009740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0469304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844129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412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43687937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4660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663503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200485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79423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5868728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80530809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039710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2079685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886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5562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989349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4949358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3914078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602230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99075192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514950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2761660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299146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8253218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66342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7401907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7377871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5929503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63233608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08631956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57921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업무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6</a:t>
            </a:r>
            <a:r>
              <a:rPr lang="en-US" altLang="ko-KR" sz="1800" dirty="0"/>
              <a:t>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smtClean="0"/>
              <a:t>재 수정을 한 뒤 </a:t>
            </a:r>
            <a:r>
              <a:rPr lang="ko-KR" altLang="en-US" sz="1800" dirty="0"/>
              <a:t>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사내게시글에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한사람이</a:t>
            </a:r>
            <a:r>
              <a:rPr lang="ko-KR" altLang="en-US" sz="1800" dirty="0"/>
              <a:t>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</a:t>
            </a:r>
            <a:r>
              <a:rPr lang="ko-KR" altLang="en-US" sz="1800" dirty="0" err="1"/>
              <a:t>작성해야될</a:t>
            </a:r>
            <a:r>
              <a:rPr lang="ko-KR" altLang="en-US" sz="1800" dirty="0"/>
              <a:t>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</a:t>
            </a:r>
            <a:r>
              <a:rPr lang="ko-KR" altLang="en-US" sz="1800" dirty="0" err="1"/>
              <a:t>입력안했을</a:t>
            </a:r>
            <a:r>
              <a:rPr lang="ko-KR" altLang="en-US" sz="1800" dirty="0"/>
              <a:t> 경우 알림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</a:t>
            </a:r>
            <a:r>
              <a:rPr lang="ko-KR" altLang="en-US" sz="1800" dirty="0" err="1" smtClean="0"/>
              <a:t>해야될경우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게시물의 </a:t>
            </a:r>
            <a:r>
              <a:rPr lang="ko-KR" altLang="en-US" sz="1800" dirty="0"/>
              <a:t>내용을 수정 후 완료 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</a:t>
            </a:r>
            <a:r>
              <a:rPr lang="ko-KR" altLang="en-US" sz="1800" dirty="0" smtClean="0"/>
              <a:t>될 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게시글작성에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</a:t>
            </a:r>
            <a:r>
              <a:rPr lang="ko-KR" altLang="en-US" sz="1800" dirty="0" smtClean="0"/>
              <a:t>다운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 smtClean="0"/>
          </a:p>
          <a:p>
            <a:r>
              <a:rPr lang="en-US" altLang="ko-KR" sz="1800" dirty="0" smtClean="0"/>
              <a:t>7. </a:t>
            </a:r>
            <a:r>
              <a:rPr lang="ko-KR" altLang="en-US" sz="1800" dirty="0" err="1" smtClean="0"/>
              <a:t>비기능적요구사항</a:t>
            </a:r>
            <a:endParaRPr lang="ko-KR" altLang="en-US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marL="342900" lvl="0" indent="-342900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관련액터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 smtClean="0"/>
              <a:t>3.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</a:t>
            </a:r>
            <a:r>
              <a:rPr lang="ko-KR" altLang="en-US" sz="1800" dirty="0" smtClean="0"/>
              <a:t>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보내기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err="1"/>
              <a:t>선핸</a:t>
            </a:r>
            <a:r>
              <a:rPr lang="ko-KR" altLang="en-US" sz="1800" dirty="0"/>
              <a:t>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</a:t>
            </a:r>
            <a:r>
              <a:rPr lang="ko-KR" altLang="en-US" sz="2000" dirty="0" err="1"/>
              <a:t>회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</a:t>
            </a:r>
            <a:r>
              <a:rPr lang="ko-KR" altLang="en-US" sz="1800" dirty="0" err="1"/>
              <a:t>받은쪽지의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</a:t>
            </a:r>
            <a:r>
              <a:rPr lang="ko-KR" altLang="en-US" sz="1800" dirty="0" smtClean="0"/>
              <a:t>체크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등록된 사용자가 로그인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</a:t>
            </a:r>
            <a:r>
              <a:rPr lang="ko-KR" altLang="en-US" sz="1800" dirty="0" smtClean="0"/>
              <a:t>출근처리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</a:t>
            </a:r>
            <a:r>
              <a:rPr lang="ko-KR" altLang="en-US" sz="1800" dirty="0" smtClean="0"/>
              <a:t>클릭함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한번도 클릭 </a:t>
            </a:r>
            <a:r>
              <a:rPr lang="ko-KR" altLang="en-US" sz="1800" dirty="0" err="1"/>
              <a:t>안했을</a:t>
            </a:r>
            <a:r>
              <a:rPr lang="ko-KR" altLang="en-US" sz="1800" dirty="0"/>
              <a:t> 시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</a:t>
            </a:r>
            <a:r>
              <a:rPr lang="ko-KR" altLang="en-US" sz="1800" dirty="0" smtClean="0"/>
              <a:t>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클릭해야함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3315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071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2155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357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    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사용자여야 함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맞다면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</a:t>
            </a:r>
            <a:r>
              <a:rPr lang="ko-KR" altLang="en-US" sz="1800" dirty="0" err="1"/>
              <a:t>로그인창에</a:t>
            </a:r>
            <a:r>
              <a:rPr lang="ko-KR" altLang="en-US" sz="1800" dirty="0"/>
              <a:t> 머무름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</a:t>
            </a:r>
            <a:r>
              <a:rPr lang="ko-KR" altLang="en-US" sz="1800" dirty="0" err="1"/>
              <a:t>성공시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en-US" altLang="ko-KR" sz="2000" dirty="0" smtClean="0"/>
              <a:t>	          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ko-KR" altLang="en-US" sz="2000" dirty="0" smtClean="0"/>
              <a:t>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</a:t>
            </a:r>
            <a:r>
              <a:rPr lang="ko-KR" altLang="en-US" sz="1800" dirty="0" smtClean="0"/>
              <a:t>찾아줌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 비밀번호 </a:t>
            </a:r>
            <a:r>
              <a:rPr lang="ko-KR" altLang="en-US" sz="1800" dirty="0" smtClean="0"/>
              <a:t>발송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</a:t>
            </a:r>
            <a:r>
              <a:rPr lang="ko-KR" altLang="en-US" sz="1800" dirty="0" err="1"/>
              <a:t>전송받음</a:t>
            </a:r>
            <a:r>
              <a:rPr lang="ko-KR" altLang="en-US" sz="1800" dirty="0"/>
              <a:t> 임시 비밀번호로 </a:t>
            </a:r>
            <a:r>
              <a:rPr lang="ko-KR" altLang="en-US" sz="1800" dirty="0" smtClean="0"/>
              <a:t>로그인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</a:t>
            </a:r>
            <a:r>
              <a:rPr lang="ko-KR" altLang="en-US" sz="1800" dirty="0" err="1"/>
              <a:t>전송받은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임시비밀번호여야함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모두 </a:t>
            </a:r>
            <a:r>
              <a:rPr lang="ko-KR" altLang="en-US" sz="1800" dirty="0"/>
              <a:t>숫자로 이루어져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비밀번호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초기 로그인 또는 임시비밀번호로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들어가서 비밀번호 변경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err="1"/>
              <a:t>마이페이지로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이동하여야함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3951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개인정보수정을 위해 비밀번호 확인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개인정보를 </a:t>
            </a:r>
            <a:r>
              <a:rPr lang="ko-KR" altLang="en-US" sz="1800" dirty="0" smtClean="0"/>
              <a:t>수정함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비밀번호 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다운로드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부서내에서</a:t>
            </a:r>
            <a:r>
              <a:rPr lang="ko-KR" altLang="en-US" sz="1800" dirty="0"/>
              <a:t> 업무에 필요한 자료를 </a:t>
            </a:r>
            <a:r>
              <a:rPr lang="ko-KR" altLang="en-US" sz="1800" dirty="0" smtClean="0"/>
              <a:t>공유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</a:t>
            </a:r>
            <a:r>
              <a:rPr lang="ko-KR" altLang="en-US" sz="1800" dirty="0"/>
              <a:t> 업무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0911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자료에 관한 파일</a:t>
            </a:r>
            <a:r>
              <a:rPr lang="en-US" altLang="ko-KR" sz="1800" dirty="0"/>
              <a:t>(</a:t>
            </a:r>
            <a:r>
              <a:rPr lang="ko-KR" altLang="en-US" sz="1800" dirty="0"/>
              <a:t>그림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) </a:t>
            </a:r>
            <a:r>
              <a:rPr lang="ko-KR" altLang="en-US" sz="1800" dirty="0"/>
              <a:t>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 smtClean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명세서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페이지구성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</a:t>
            </a:r>
            <a:r>
              <a:rPr lang="ko-KR" altLang="en-US" sz="1800" dirty="0" smtClean="0"/>
              <a:t>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일정을 확인</a:t>
            </a:r>
          </a:p>
          <a:p>
            <a:pPr lvl="0" latinLnBrk="1"/>
            <a:r>
              <a:rPr lang="ko-KR" altLang="en-US" sz="1800" dirty="0"/>
              <a:t>날짜에 표시된 간단한 제목을 클릭해서 상세내용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상세한 시간과 내용을 입력하여 일정을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수정하고자 하는 일정을 클릭하여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삭제하고자 하는 일정을 선택해서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회의실을 선택하여 예약목록을 보고 빈 시간을 확인</a:t>
            </a:r>
          </a:p>
          <a:p>
            <a:pPr lvl="0" latinLnBrk="1"/>
            <a:r>
              <a:rPr lang="ko-KR" altLang="en-US" sz="1800" dirty="0"/>
              <a:t>예약을 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ko-KR" altLang="en-US" sz="1800" dirty="0"/>
              <a:t>예약이 바로 되지 않고 예약대기 상태로 관리자목록에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내 예약목록에서 취소하고 싶은 예약을 확인하고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 </a:t>
            </a:r>
            <a:r>
              <a:rPr lang="ko-KR" altLang="en-US" sz="1800" dirty="0"/>
              <a:t>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</a:t>
            </a:r>
            <a:r>
              <a:rPr lang="ko-KR" altLang="en-US" sz="2000" dirty="0"/>
              <a:t>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/>
              <a:t>거절하여 예약완료</a:t>
            </a:r>
            <a:r>
              <a:rPr lang="en-US" altLang="ko-KR" sz="1800" dirty="0"/>
              <a:t>/</a:t>
            </a:r>
            <a:r>
              <a:rPr lang="ko-KR" altLang="en-US" sz="1800" dirty="0"/>
              <a:t>실패를 </a:t>
            </a:r>
            <a:r>
              <a:rPr lang="ko-KR" altLang="en-US" sz="1800" dirty="0" smtClean="0"/>
              <a:t>구분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예약에 대한 내용을 보고 중요도를 판단하여 예약을 승인하거나 거절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</a:t>
            </a:r>
            <a:r>
              <a:rPr lang="ko-KR" altLang="en-US" sz="1800" dirty="0" smtClean="0"/>
              <a:t>취소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732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95060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5753" y="1969795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570119"/>
            <a:ext cx="6730284" cy="3600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738216" y="1924050"/>
            <a:ext cx="1667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권한제한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4301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16359" y="2001879"/>
            <a:ext cx="1911279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결재선확인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60733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1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537284" y="1976438"/>
            <a:ext cx="20694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수신문서리스트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20668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1976438"/>
            <a:ext cx="23742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err="1" smtClean="0"/>
              <a:t>결재진행중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20389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41940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2056649"/>
            <a:ext cx="24063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0" y="2695199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60733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8472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1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</a:t>
            </a:r>
            <a:r>
              <a:rPr lang="ko-KR" altLang="en-US" sz="2000" dirty="0" err="1" smtClean="0"/>
              <a:t>없을떄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9281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0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32396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3856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8052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결재차례자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932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635793"/>
            <a:ext cx="6730283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99873" y="1992480"/>
            <a:ext cx="314425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539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3" y="2575761"/>
            <a:ext cx="6697674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ko-KR" sz="2000" dirty="0" smtClean="0"/>
          </a:p>
          <a:p>
            <a:pPr algn="ctr" eaLnBrk="1" hangingPunct="1"/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필수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6426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9" y="2622131"/>
            <a:ext cx="6736842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반려된 문서 확인 및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033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4" y="2594262"/>
            <a:ext cx="6411131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1462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7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작성시 파일첨부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9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31955" y="1992480"/>
            <a:ext cx="308008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파일첨부된</a:t>
            </a:r>
            <a:r>
              <a:rPr lang="ko-KR" altLang="en-US" sz="2000" dirty="0" smtClean="0"/>
              <a:t> 게시물 확인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8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2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26346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90515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62224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11640" y="1992480"/>
            <a:ext cx="33207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</a:t>
            </a:r>
            <a:r>
              <a:rPr lang="ko-KR" altLang="en-US" sz="2000" smtClean="0"/>
              <a:t>게시물 댓글 </a:t>
            </a:r>
            <a:r>
              <a:rPr lang="ko-KR" altLang="en-US" sz="2000" dirty="0" err="1" smtClean="0"/>
              <a:t>삭제결과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9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공지게시판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공지글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00312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작성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2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48110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0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71535" y="1992480"/>
            <a:ext cx="340092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 제한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비밀번호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64436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출퇴근내역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개인별 </a:t>
            </a:r>
            <a:r>
              <a:rPr lang="ko-KR" altLang="en-US" sz="2000" dirty="0" err="1" smtClean="0"/>
              <a:t>출퇴근내역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3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로그인화면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9" y="2635166"/>
            <a:ext cx="66847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4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이메일발송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2" y="2636921"/>
            <a:ext cx="6646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성공 메시지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3239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 로그인시 비밀번호 변경 유도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1260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0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후 </a:t>
            </a:r>
            <a:r>
              <a:rPr lang="ko-KR" altLang="en-US" sz="2000" dirty="0" err="1" smtClean="0"/>
              <a:t>메인페이지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출근입력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퇴근처리</a:t>
            </a:r>
            <a:r>
              <a:rPr lang="en-US" altLang="ko-KR" sz="2000" dirty="0" smtClean="0"/>
              <a:t>	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3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07005" y="1976438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스크립트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544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7005" y="2024563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인터셉터</a:t>
            </a:r>
            <a:r>
              <a:rPr lang="ko-KR" altLang="en-US" sz="2000" dirty="0" smtClean="0"/>
              <a:t>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5" y="2548437"/>
            <a:ext cx="67041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77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사원조회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7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사원정보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직원의 연차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9" y="2514098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근태현황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근태상태</a:t>
            </a:r>
            <a:r>
              <a:rPr lang="ko-KR" altLang="en-US" sz="2000" dirty="0" smtClean="0"/>
              <a:t> 변경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부서별 </a:t>
            </a:r>
            <a:r>
              <a:rPr lang="ko-KR" altLang="en-US" sz="2000" dirty="0" err="1" smtClean="0"/>
              <a:t>현황집계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월별 </a:t>
            </a:r>
            <a:r>
              <a:rPr lang="ko-KR" altLang="en-US" sz="2000" dirty="0" err="1" smtClean="0"/>
              <a:t>근태집계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2" y="2500312"/>
            <a:ext cx="66911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급여대장조회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9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2750" y="1976438"/>
            <a:ext cx="3998497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익월급여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일괄추가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7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93066" y="1976438"/>
            <a:ext cx="37578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</a:t>
            </a:r>
            <a:r>
              <a:rPr lang="ko-KR" altLang="en-US" sz="2000" dirty="0" err="1"/>
              <a:t>폼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입력후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비밀번호확인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신청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8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다운로드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다운로드된</a:t>
            </a:r>
            <a:r>
              <a:rPr lang="ko-KR" altLang="en-US" sz="2000" dirty="0" smtClean="0"/>
              <a:t> 재직증명서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22" y="2500312"/>
            <a:ext cx="66525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0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2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사원의 </a:t>
            </a:r>
            <a:r>
              <a:rPr lang="ko-KR" altLang="en-US" sz="2000" dirty="0" err="1" smtClean="0"/>
              <a:t>세부정보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리스트검색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8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리스트 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1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8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등록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5" y="2500312"/>
            <a:ext cx="67996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 목록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59672" y="1728638"/>
            <a:ext cx="7612040" cy="73470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tabLst/>
              <a:defRPr/>
            </a:pPr>
            <a:r>
              <a:rPr lang="ko-KR" altLang="en-US" sz="2500" dirty="0" smtClean="0">
                <a:latin typeface="+mn-lt"/>
              </a:rPr>
              <a:t>개발배경</a:t>
            </a:r>
            <a:endParaRPr lang="en-US" altLang="ko-KR" sz="2500" dirty="0" smtClean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114" y="3548419"/>
            <a:ext cx="7924800" cy="2939209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33424" y="2351323"/>
            <a:ext cx="7772400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저희는 회사  업무를  원활 하게 하기 위하여 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웨어를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제작 하게  되었습니다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웨어란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?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기업이나 단체 등 컴퓨터로 연결된 조직에서 서로 협력하여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업무효율을 높이기 위해 사용하는 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솔루션입니다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그룹웨어는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웹메일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전자결재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전자게시판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업무관리 등을 시스템화 할 수 있었습니다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281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79" y="2500312"/>
            <a:ext cx="66812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2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삭제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50" y="2500312"/>
            <a:ext cx="66936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6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예약관리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승인권한자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634267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57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대리 이상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05" y="2500312"/>
            <a:ext cx="66941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7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상세조회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24" y="2500312"/>
            <a:ext cx="666434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2" y="2500312"/>
            <a:ext cx="66426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9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9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8" y="2500312"/>
            <a:ext cx="670067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9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댓글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8" y="2500312"/>
            <a:ext cx="66683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0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댓글삭제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글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703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보안의 취약성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비밀번호 </a:t>
                      </a:r>
                      <a:r>
                        <a:rPr lang="ko-KR" altLang="en-US" b="0" dirty="0" err="1" smtClean="0"/>
                        <a:t>저장시</a:t>
                      </a:r>
                      <a:r>
                        <a:rPr lang="ko-KR" altLang="en-US" b="0" dirty="0" smtClean="0"/>
                        <a:t> 암호화 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에러페이지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Spring</a:t>
                      </a:r>
                      <a:r>
                        <a:rPr lang="ko-KR" altLang="en-US" b="0" dirty="0" smtClean="0"/>
                        <a:t>의 </a:t>
                      </a:r>
                      <a:r>
                        <a:rPr lang="en-US" altLang="ko-KR" b="0" dirty="0" smtClean="0"/>
                        <a:t>error-page</a:t>
                      </a:r>
                      <a:r>
                        <a:rPr lang="ko-KR" altLang="en-US" b="0" dirty="0" smtClean="0"/>
                        <a:t>를 사용하여 부드러운 </a:t>
                      </a:r>
                      <a:r>
                        <a:rPr lang="en-US" altLang="ko-KR" b="0" dirty="0" smtClean="0"/>
                        <a:t>UI </a:t>
                      </a:r>
                      <a:r>
                        <a:rPr lang="ko-KR" altLang="en-US" b="0" dirty="0" smtClean="0"/>
                        <a:t>제공함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메일발송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별도의 </a:t>
                      </a:r>
                      <a:r>
                        <a:rPr lang="en-US" altLang="ko-KR" dirty="0" smtClean="0"/>
                        <a:t>SMTP</a:t>
                      </a:r>
                      <a:r>
                        <a:rPr lang="ko-KR" altLang="en-US" dirty="0" smtClean="0"/>
                        <a:t>서버를 구축하려 했으나 구글메일서비스로 대체 구현함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0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30289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일관성있는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스타일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각각의 </a:t>
                      </a:r>
                      <a:r>
                        <a:rPr lang="en-US" altLang="ko-KR" b="0" dirty="0" smtClean="0"/>
                        <a:t>CSS</a:t>
                      </a:r>
                      <a:r>
                        <a:rPr lang="ko-KR" altLang="en-US" b="0" dirty="0" smtClean="0"/>
                        <a:t>를 적용하여 디자인에 차이가 있었지만 회의를 통해 기준을 세워서 해결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업로드된</a:t>
                      </a:r>
                      <a:r>
                        <a:rPr lang="ko-KR" altLang="en-US" b="0" dirty="0" smtClean="0"/>
                        <a:t> 파일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동기화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업로드 폴더를 </a:t>
                      </a:r>
                      <a:r>
                        <a:rPr lang="en-US" altLang="ko-KR" b="0" dirty="0" smtClean="0"/>
                        <a:t>SVN(</a:t>
                      </a:r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)</a:t>
                      </a:r>
                      <a:r>
                        <a:rPr lang="ko-KR" altLang="en-US" b="0" dirty="0" smtClean="0"/>
                        <a:t>폴더로 </a:t>
                      </a:r>
                      <a:r>
                        <a:rPr lang="ko-KR" altLang="en-US" b="0" dirty="0" err="1" smtClean="0"/>
                        <a:t>변경처리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팀원별</a:t>
                      </a:r>
                      <a:r>
                        <a:rPr lang="ko-KR" altLang="en-US" b="0" dirty="0" smtClean="0"/>
                        <a:t> 진행상황 파악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ko-KR" altLang="en-US" b="0" dirty="0" smtClean="0"/>
                        <a:t>이용</a:t>
                      </a:r>
                      <a:r>
                        <a:rPr lang="ko-KR" altLang="en-US" b="0" baseline="0" dirty="0" smtClean="0"/>
                        <a:t> 활성화 및 </a:t>
                      </a:r>
                      <a:r>
                        <a:rPr lang="en-US" altLang="ko-KR" b="0" baseline="0" dirty="0" smtClean="0"/>
                        <a:t>scrum</a:t>
                      </a:r>
                      <a:r>
                        <a:rPr lang="ko-KR" altLang="en-US" b="0" baseline="0" dirty="0" smtClean="0"/>
                        <a:t>을 적극 활용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68914"/>
              </p:ext>
            </p:extLst>
          </p:nvPr>
        </p:nvGraphicFramePr>
        <p:xfrm>
          <a:off x="988291" y="2403762"/>
          <a:ext cx="7167418" cy="3770592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채효원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박지혜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프로젝트를 하면서 아직 모르는 기술들이 </a:t>
                      </a:r>
                      <a:r>
                        <a:rPr lang="ko-KR" altLang="en-US" b="0" dirty="0" err="1" smtClean="0"/>
                        <a:t>많다는것을</a:t>
                      </a:r>
                      <a:r>
                        <a:rPr lang="ko-KR" altLang="en-US" b="0" dirty="0" smtClean="0"/>
                        <a:t> 느꼈고 우리가 </a:t>
                      </a:r>
                      <a:r>
                        <a:rPr lang="ko-KR" altLang="en-US" b="0" dirty="0" err="1" smtClean="0"/>
                        <a:t>배운건</a:t>
                      </a:r>
                      <a:r>
                        <a:rPr lang="ko-KR" altLang="en-US" b="0" dirty="0" smtClean="0"/>
                        <a:t> 정말 필요하고 중요한 기초였고 아직 </a:t>
                      </a:r>
                      <a:r>
                        <a:rPr lang="ko-KR" altLang="en-US" b="0" dirty="0" err="1" smtClean="0"/>
                        <a:t>공부할게</a:t>
                      </a:r>
                      <a:r>
                        <a:rPr lang="ko-KR" altLang="en-US" b="0" dirty="0" smtClean="0"/>
                        <a:t> 많다고 느꼈다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안선영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중요 순위를 제대로 파악하지 못하고 중요도가 낮은 부분에 시간을 너무 들여서 최소한의 기능밖에 구현 못한 것이 너무 아쉽다</a:t>
                      </a:r>
                      <a:r>
                        <a:rPr lang="en-US" altLang="ko-KR" b="0" dirty="0" smtClean="0"/>
                        <a:t>. </a:t>
                      </a:r>
                      <a:r>
                        <a:rPr lang="ko-KR" altLang="en-US" b="0" dirty="0" smtClean="0"/>
                        <a:t>팀워크의 중요성과 시간 분배를 잘해서 계획을 잘 실행해야 하는 중요성을 배웠다</a:t>
                      </a:r>
                      <a:r>
                        <a:rPr lang="en-US" altLang="ko-KR" b="0" smtClean="0"/>
                        <a:t>. 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36620"/>
              </p:ext>
            </p:extLst>
          </p:nvPr>
        </p:nvGraphicFramePr>
        <p:xfrm>
          <a:off x="988291" y="2930229"/>
          <a:ext cx="7167418" cy="23774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이대원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실제 상용화된 그룹웨어에는 미치지 못하지만 그</a:t>
                      </a:r>
                      <a:r>
                        <a:rPr lang="ko-KR" altLang="en-US" b="0" baseline="0" dirty="0" smtClean="0"/>
                        <a:t> 초석을 </a:t>
                      </a:r>
                      <a:r>
                        <a:rPr lang="ko-KR" altLang="en-US" b="0" baseline="0" dirty="0" err="1" smtClean="0"/>
                        <a:t>다질만한</a:t>
                      </a:r>
                      <a:r>
                        <a:rPr lang="ko-KR" altLang="en-US" b="0" baseline="0" dirty="0" smtClean="0"/>
                        <a:t> 프로젝트를 완수한 것으로 만족하지만</a:t>
                      </a:r>
                      <a:r>
                        <a:rPr lang="en-US" altLang="ko-KR" b="0" baseline="0" dirty="0" smtClean="0"/>
                        <a:t>, </a:t>
                      </a:r>
                      <a:r>
                        <a:rPr lang="ko-KR" altLang="en-US" b="0" baseline="0" dirty="0" smtClean="0"/>
                        <a:t>설계 </a:t>
                      </a:r>
                      <a:r>
                        <a:rPr lang="ko-KR" altLang="en-US" b="0" baseline="0" dirty="0" err="1" smtClean="0"/>
                        <a:t>오류등으로</a:t>
                      </a:r>
                      <a:r>
                        <a:rPr lang="ko-KR" altLang="en-US" b="0" baseline="0" dirty="0" smtClean="0"/>
                        <a:t> 불필요한 시간 소요가 </a:t>
                      </a:r>
                      <a:r>
                        <a:rPr lang="ko-KR" altLang="en-US" b="0" baseline="0" dirty="0" err="1" smtClean="0"/>
                        <a:t>많았던게</a:t>
                      </a:r>
                      <a:r>
                        <a:rPr lang="ko-KR" altLang="en-US" b="0" baseline="0" dirty="0" smtClean="0"/>
                        <a:t> 아쉬웠다</a:t>
                      </a:r>
                      <a:r>
                        <a:rPr lang="en-US" altLang="ko-KR" b="0" baseline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전성원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/>
                        <a:t>한게</a:t>
                      </a:r>
                      <a:r>
                        <a:rPr lang="ko-KR" altLang="en-US" b="0" dirty="0" smtClean="0"/>
                        <a:t> 아쉽고 </a:t>
                      </a:r>
                      <a:r>
                        <a:rPr lang="en-US" altLang="ko-KR" b="0" dirty="0" smtClean="0"/>
                        <a:t>SMTP</a:t>
                      </a:r>
                      <a:r>
                        <a:rPr lang="ko-KR" altLang="en-US" b="0" dirty="0" smtClean="0"/>
                        <a:t>와 </a:t>
                      </a:r>
                      <a:r>
                        <a:rPr lang="en-US" altLang="ko-KR" b="0" dirty="0" smtClean="0"/>
                        <a:t>RTMP</a:t>
                      </a:r>
                      <a:r>
                        <a:rPr lang="ko-KR" altLang="en-US" b="0" dirty="0" smtClean="0"/>
                        <a:t>를 활용 못해본 것이 아쉽습니다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2611438" y="2284413"/>
            <a:ext cx="3198812" cy="3144837"/>
          </a:xfrm>
          <a:prstGeom prst="ellipse">
            <a:avLst/>
          </a:prstGeom>
          <a:gradFill rotWithShape="1">
            <a:gsLst>
              <a:gs pos="0">
                <a:srgbClr val="FFCC00">
                  <a:alpha val="50000"/>
                </a:srgbClr>
              </a:gs>
              <a:gs pos="100000">
                <a:srgbClr val="765E00">
                  <a:alpha val="50000"/>
                </a:srgbClr>
              </a:gs>
            </a:gsLst>
            <a:lin ang="5400000" scaled="1"/>
          </a:gradFill>
          <a:ln w="28575">
            <a:noFill/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endParaRPr kumimoji="0" lang="ko-KR" altLang="en-US">
              <a:latin typeface="Calibri" pitchFamily="34" charset="0"/>
              <a:ea typeface="맑은 고딕" pitchFamily="50" charset="-127"/>
            </a:endParaRPr>
          </a:p>
        </p:txBody>
      </p:sp>
      <p:grpSp>
        <p:nvGrpSpPr>
          <p:cNvPr id="4" name="그룹 165"/>
          <p:cNvGrpSpPr>
            <a:grpSpLocks/>
          </p:cNvGrpSpPr>
          <p:nvPr/>
        </p:nvGrpSpPr>
        <p:grpSpPr bwMode="auto">
          <a:xfrm>
            <a:off x="6572250" y="5357813"/>
            <a:ext cx="1714500" cy="785812"/>
            <a:chOff x="1116186" y="1760500"/>
            <a:chExt cx="3414882" cy="138749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2" y="2198655"/>
              <a:ext cx="956016" cy="949338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2Left"/>
              <a:lightRig rig="threePt" dir="t"/>
            </a:scene3d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6920" y="1760500"/>
              <a:ext cx="1377606" cy="128199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6186" y="2271681"/>
              <a:ext cx="998346" cy="871726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</p:grp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2936875" y="2598738"/>
            <a:ext cx="2555875" cy="2555875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3201988" y="2894013"/>
            <a:ext cx="2041525" cy="20415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50000"/>
              </a:lnSpc>
              <a:buClr>
                <a:srgbClr val="FFFF93"/>
              </a:buClr>
            </a:pPr>
            <a:endParaRPr kumimoji="0" lang="ko-KR" altLang="ko-KR" sz="2400">
              <a:latin typeface="Times New Roman" pitchFamily="18" charset="0"/>
              <a:ea typeface="맑은 고딕" pitchFamily="50" charset="-127"/>
            </a:endParaRP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3463925" y="3143250"/>
            <a:ext cx="1508125" cy="1508125"/>
          </a:xfrm>
          <a:prstGeom prst="ellipse">
            <a:avLst/>
          </a:prstGeom>
          <a:gradFill rotWithShape="0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1" name="Oval 24"/>
          <p:cNvSpPr>
            <a:spLocks noChangeArrowheads="1"/>
          </p:cNvSpPr>
          <p:nvPr/>
        </p:nvSpPr>
        <p:spPr bwMode="auto">
          <a:xfrm>
            <a:off x="3625850" y="3328988"/>
            <a:ext cx="1139825" cy="11350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  <a:buClr>
                <a:srgbClr val="FFFF93"/>
              </a:buClr>
            </a:pPr>
            <a:endParaRPr kumimoji="0" lang="en-US" altLang="ko-KR" sz="2400" b="1">
              <a:solidFill>
                <a:srgbClr val="FFFFFF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12" name="Text Box 97"/>
          <p:cNvSpPr txBox="1">
            <a:spLocks noChangeArrowheads="1"/>
          </p:cNvSpPr>
          <p:nvPr/>
        </p:nvSpPr>
        <p:spPr bwMode="auto">
          <a:xfrm>
            <a:off x="3553487" y="3702690"/>
            <a:ext cx="1223963" cy="42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en-US" altLang="ko-KR" sz="1400" b="1" dirty="0">
                <a:latin typeface="Arial Black" pitchFamily="34" charset="0"/>
                <a:ea typeface="맑은 고딕" pitchFamily="50" charset="-127"/>
              </a:rPr>
              <a:t>IT</a:t>
            </a:r>
            <a:r>
              <a:rPr kumimoji="0" lang="ko-KR" altLang="en-US" sz="1600" b="1" dirty="0">
                <a:solidFill>
                  <a:schemeClr val="accent5">
                    <a:lumMod val="50000"/>
                  </a:schemeClr>
                </a:solidFill>
                <a:latin typeface="Arial Black" pitchFamily="34" charset="0"/>
                <a:ea typeface="맑은 고딕" pitchFamily="50" charset="-127"/>
              </a:rPr>
              <a:t>그룹웨어</a:t>
            </a:r>
            <a:endParaRPr kumimoji="0" lang="en-US" altLang="ko-KR" sz="1600" b="1" dirty="0">
              <a:solidFill>
                <a:schemeClr val="accent5">
                  <a:lumMod val="50000"/>
                </a:schemeClr>
              </a:solidFill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13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8050" y="427355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2278063" y="2695575"/>
            <a:ext cx="9080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전자결제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5916613" y="4705350"/>
            <a:ext cx="69373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err="1">
                <a:latin typeface="Arial Black" pitchFamily="34" charset="0"/>
                <a:ea typeface="맑은 고딕" pitchFamily="50" charset="-127"/>
              </a:rPr>
              <a:t>웹하드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5214938" y="5707063"/>
            <a:ext cx="839787" cy="27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900" b="1" dirty="0" smtClean="0">
                <a:latin typeface="Arial Black" pitchFamily="34" charset="0"/>
                <a:ea typeface="맑은 고딕" pitchFamily="50" charset="-127"/>
              </a:rPr>
              <a:t>회의실 예약</a:t>
            </a:r>
            <a:endParaRPr kumimoji="0" lang="en-US" altLang="ko-KR" sz="9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2794000" y="5861050"/>
            <a:ext cx="12779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일정관리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9" name="Text Box 97"/>
          <p:cNvSpPr txBox="1">
            <a:spLocks noChangeArrowheads="1"/>
          </p:cNvSpPr>
          <p:nvPr/>
        </p:nvSpPr>
        <p:spPr bwMode="auto">
          <a:xfrm>
            <a:off x="1946275" y="4929188"/>
            <a:ext cx="8397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쪽지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20" name="Text Box 97"/>
          <p:cNvSpPr txBox="1">
            <a:spLocks noChangeArrowheads="1"/>
          </p:cNvSpPr>
          <p:nvPr/>
        </p:nvSpPr>
        <p:spPr bwMode="auto">
          <a:xfrm>
            <a:off x="5505450" y="2532063"/>
            <a:ext cx="14239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전자게시판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1238" y="2143125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74838" y="4286250"/>
            <a:ext cx="677862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4638" y="5357813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1774" y="3101904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10213" y="2124075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81700" y="311626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5981700" y="3586163"/>
            <a:ext cx="78581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>
                <a:latin typeface="Arial Black" pitchFamily="34" charset="0"/>
                <a:ea typeface="맑은 고딕" pitchFamily="50" charset="-127"/>
              </a:rPr>
              <a:t>업무관리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30" name="Text Box 97"/>
          <p:cNvSpPr txBox="1">
            <a:spLocks noChangeArrowheads="1"/>
          </p:cNvSpPr>
          <p:nvPr/>
        </p:nvSpPr>
        <p:spPr bwMode="auto">
          <a:xfrm>
            <a:off x="1641499" y="3703117"/>
            <a:ext cx="83978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인사관리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8725" y="5106964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27879" y="5561487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97"/>
          <p:cNvSpPr txBox="1">
            <a:spLocks noChangeArrowheads="1"/>
          </p:cNvSpPr>
          <p:nvPr/>
        </p:nvSpPr>
        <p:spPr bwMode="auto">
          <a:xfrm>
            <a:off x="4059640" y="6099625"/>
            <a:ext cx="785813" cy="2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smtClean="0">
                <a:latin typeface="Arial Black" pitchFamily="34" charset="0"/>
                <a:ea typeface="맑은 고딕" pitchFamily="50" charset="-127"/>
              </a:rPr>
              <a:t>출근관리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563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사원의 </a:t>
            </a:r>
            <a:r>
              <a:rPr lang="ko-KR" altLang="en-US" sz="1800" dirty="0"/>
              <a:t>직책이 사장이 </a:t>
            </a:r>
            <a:r>
              <a:rPr lang="ko-KR" altLang="en-US" sz="1800" dirty="0" err="1" smtClean="0"/>
              <a:t>아니어야함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 smtClean="0"/>
              <a:t>후행조건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문서제목과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문서내용중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9139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47925"/>
            <a:ext cx="7934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우리부서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타부서</a:t>
            </a:r>
            <a:r>
              <a:rPr lang="en-US" altLang="ko-KR" sz="1800" dirty="0"/>
              <a:t>/</a:t>
            </a:r>
            <a:r>
              <a:rPr lang="ko-KR" altLang="en-US" sz="1800" dirty="0"/>
              <a:t>전체부서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643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반려이어야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문서제목과 </a:t>
            </a:r>
            <a:r>
              <a:rPr lang="ko-KR" altLang="en-US" sz="1800" dirty="0" err="1"/>
              <a:t>문서내용중</a:t>
            </a:r>
            <a:r>
              <a:rPr lang="ko-KR" altLang="en-US" sz="1800" dirty="0"/>
              <a:t>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5855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55906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0755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</a:t>
            </a:r>
            <a:r>
              <a:rPr lang="ko-KR" altLang="en-US" sz="1800" dirty="0" smtClean="0"/>
              <a:t>삭제함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</a:t>
            </a:r>
            <a:r>
              <a:rPr lang="ko-KR" altLang="en-US" sz="1800" dirty="0" err="1" smtClean="0"/>
              <a:t>반려이어야함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419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</a:t>
            </a:r>
            <a:r>
              <a:rPr lang="ko-KR" altLang="en-US" sz="1800" dirty="0" err="1" smtClean="0"/>
              <a:t>업로드함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결재문서를 </a:t>
            </a:r>
            <a:r>
              <a:rPr lang="ko-KR" altLang="en-US" sz="1800" dirty="0"/>
              <a:t>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수정중이어야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선택한 첨부파일 업로드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세부내용을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err="1"/>
              <a:t>검색시</a:t>
            </a:r>
            <a:r>
              <a:rPr lang="ko-KR" altLang="en-US" sz="1800" dirty="0"/>
              <a:t> 키워드 입력이 빈 곳이 없는지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3" y="247760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검색 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내가작성한문서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내가결재할문서</a:t>
            </a:r>
            <a:r>
              <a:rPr lang="en-US" altLang="ko-KR" sz="1800" dirty="0"/>
              <a:t>)</a:t>
            </a:r>
            <a:r>
              <a:rPr lang="ko-KR" altLang="en-US" sz="1800" dirty="0"/>
              <a:t>에 따른 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키워드 </a:t>
            </a:r>
            <a:r>
              <a:rPr lang="ko-KR" altLang="en-US" sz="1800" dirty="0" err="1"/>
              <a:t>미입력후</a:t>
            </a:r>
            <a:r>
              <a:rPr lang="ko-KR" altLang="en-US" sz="1800" dirty="0"/>
              <a:t> 검색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2" y="275382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</a:t>
            </a:r>
            <a:r>
              <a:rPr lang="ko-KR" altLang="en-US" sz="1800" dirty="0" err="1" smtClean="0"/>
              <a:t>내려받음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문서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업로드한 첨부파일이 </a:t>
            </a:r>
            <a:r>
              <a:rPr lang="ko-KR" altLang="en-US" sz="1800" dirty="0" err="1" smtClean="0"/>
              <a:t>존재해야함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파일명이 결재문서 </a:t>
            </a:r>
            <a:r>
              <a:rPr lang="ko-KR" altLang="en-US" sz="1800" dirty="0" err="1"/>
              <a:t>세부내용조회시</a:t>
            </a:r>
            <a:r>
              <a:rPr lang="ko-KR" altLang="en-US" sz="1800" dirty="0"/>
              <a:t>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결재진행과정에서 </a:t>
            </a:r>
            <a:r>
              <a:rPr lang="ko-KR" altLang="en-US" sz="1800" dirty="0"/>
              <a:t>달린 코멘트가 </a:t>
            </a:r>
            <a:r>
              <a:rPr lang="ko-KR" altLang="en-US" sz="1800" dirty="0" smtClean="0"/>
              <a:t>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</a:t>
            </a:r>
            <a:r>
              <a:rPr lang="ko-KR" altLang="en-US" sz="1800" dirty="0" err="1"/>
              <a:t>조회시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해당문서에 다음결재자가 누구인지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해당문서의 다음결재자 정보를 갱신하기 위한 데이터 전달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</a:t>
            </a:r>
            <a:r>
              <a:rPr lang="ko-KR" altLang="en-US" sz="1800" dirty="0" err="1"/>
              <a:t>조회되어야함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결재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</a:t>
            </a:r>
            <a:r>
              <a:rPr lang="ko-KR" altLang="en-US" sz="1800" dirty="0" err="1"/>
              <a:t>조회후</a:t>
            </a:r>
            <a:r>
              <a:rPr lang="ko-KR" altLang="en-US" sz="1800" dirty="0"/>
              <a:t> 다음결재자 정보 갱신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</a:t>
            </a:r>
            <a:r>
              <a:rPr lang="ko-KR" altLang="en-US" sz="1800" dirty="0" err="1"/>
              <a:t>최종결재자를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최종결재자가 </a:t>
            </a:r>
            <a:r>
              <a:rPr lang="ko-KR" altLang="en-US" sz="1800" dirty="0" err="1"/>
              <a:t>결재시에는</a:t>
            </a:r>
            <a:r>
              <a:rPr lang="ko-KR" altLang="en-US" sz="1800" dirty="0"/>
              <a:t>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문서의 수정이나 삭제를 </a:t>
            </a:r>
            <a:r>
              <a:rPr lang="ko-KR" altLang="en-US" sz="1800" dirty="0" smtClean="0"/>
              <a:t>요구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코멘트 </a:t>
            </a:r>
            <a:r>
              <a:rPr lang="ko-KR" altLang="en-US" sz="1800" dirty="0"/>
              <a:t>입력이 비어있을 경우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</a:t>
            </a:r>
            <a:r>
              <a:rPr lang="ko-KR" altLang="en-US" sz="1800" dirty="0" smtClean="0"/>
              <a:t>완료시킴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결재차례가 </a:t>
            </a:r>
            <a:r>
              <a:rPr lang="ko-KR" altLang="en-US" sz="1800" dirty="0" err="1" smtClean="0"/>
              <a:t>최종결재자이어야함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 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반려시</a:t>
            </a:r>
            <a:r>
              <a:rPr lang="ko-KR" altLang="en-US" sz="1800" dirty="0"/>
              <a:t> 언급하고 싶은 코멘트를 </a:t>
            </a:r>
            <a:r>
              <a:rPr lang="ko-KR" altLang="en-US" sz="1800" dirty="0" smtClean="0"/>
              <a:t>입력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</a:t>
            </a:r>
            <a:r>
              <a:rPr lang="ko-KR" altLang="en-US" sz="1800" dirty="0" err="1"/>
              <a:t>입력해야한다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입력칸의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</a:t>
            </a:r>
            <a:r>
              <a:rPr lang="ko-KR" altLang="en-US" sz="1800" dirty="0" err="1"/>
              <a:t>뒤로간다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err="1"/>
              <a:t>사원별</a:t>
            </a:r>
            <a:r>
              <a:rPr lang="ko-KR" altLang="en-US" sz="1800" dirty="0"/>
              <a:t>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441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부서별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63621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206614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 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</a:t>
            </a:r>
            <a:r>
              <a:rPr lang="ko-KR" altLang="en-US" sz="1800" dirty="0" err="1"/>
              <a:t>알림창이</a:t>
            </a:r>
            <a:r>
              <a:rPr lang="ko-KR" altLang="en-US" sz="1800" dirty="0"/>
              <a:t> 뜨고 확인버튼을 누르면 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39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급여내역이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다음 달 급여내역이 존재할 경우 입력 불가 알림 창만 띄운다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err="1"/>
              <a:t>재수정을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한뒤</a:t>
            </a:r>
            <a:r>
              <a:rPr lang="ko-KR" altLang="en-US" sz="1800" dirty="0"/>
              <a:t> 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공지게시판첨부파일조회</a:t>
            </a:r>
            <a:r>
              <a:rPr lang="en-US" altLang="ko-KR" sz="2000" dirty="0" smtClean="0"/>
              <a:t>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공지게시판첨부파일조회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10384</Words>
  <Application>Microsoft Office PowerPoint</Application>
  <PresentationFormat>화면 슬라이드 쇼(4:3)</PresentationFormat>
  <Paragraphs>2918</Paragraphs>
  <Slides>317</Slides>
  <Notes>317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317</vt:i4>
      </vt:variant>
    </vt:vector>
  </HeadingPairs>
  <TitlesOfParts>
    <vt:vector size="328" baseType="lpstr">
      <vt:lpstr>HY헤드라인M</vt:lpstr>
      <vt:lpstr>굴림체</vt:lpstr>
      <vt:lpstr>맑은 고딕</vt:lpstr>
      <vt:lpstr>Arial</vt:lpstr>
      <vt:lpstr>Arial Black</vt:lpstr>
      <vt:lpstr>Calibri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구현내역(메뉴구조도)</vt:lpstr>
      <vt:lpstr>구현내역(메뉴구조도)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공지게시판)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출퇴근내역)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조직도)</vt:lpstr>
      <vt:lpstr>구현내역(페이지구성 – 조직도)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이슈 및 해결책</vt:lpstr>
      <vt:lpstr>이슈 및 해결책</vt:lpstr>
      <vt:lpstr>느낀점</vt:lpstr>
      <vt:lpstr>느낀점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377</cp:revision>
  <dcterms:created xsi:type="dcterms:W3CDTF">2005-01-17T10:29:38Z</dcterms:created>
  <dcterms:modified xsi:type="dcterms:W3CDTF">2016-12-13T06:43:19Z</dcterms:modified>
</cp:coreProperties>
</file>